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90" y="5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83969-B639-84F3-F848-357B96D899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B34479-6120-931F-2C5E-6F2DFF3EC7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E61565-2EC2-FA4F-0A6A-09D857076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8A753-2928-4F60-B30C-D69A5CCFBCC5}" type="datetimeFigureOut">
              <a:rPr lang="en-US" smtClean="0"/>
              <a:t>1/1/2026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ED97DE-4A6F-6401-970E-EDA2CCD29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E6166E-2D1F-68C2-84C1-B300248D6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AA479-5E2A-4DC2-AA32-E532E8BCA5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3018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9E33B5-B237-EB3F-D208-D4C43AB2F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FA92BD-764F-E596-813A-502D89B5A2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CFDDEC-0CAD-18DA-48F1-6DE0622BD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8A753-2928-4F60-B30C-D69A5CCFBCC5}" type="datetimeFigureOut">
              <a:rPr lang="en-US" smtClean="0"/>
              <a:t>1/1/2026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2AB6E-804F-6C4B-064F-6ACE13F9B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2A072E-1EFC-3199-6FFF-85D6BB4E5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AA479-5E2A-4DC2-AA32-E532E8BCA5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505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BBFFAB-7981-88F0-DF12-BBECDD7D0D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D411C0-3BE1-3B2E-9568-F273E32EF1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A96D62-B0F5-9376-9BEE-8CF47A6D4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8A753-2928-4F60-B30C-D69A5CCFBCC5}" type="datetimeFigureOut">
              <a:rPr lang="en-US" smtClean="0"/>
              <a:t>1/1/2026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74FD91-DACE-1D80-88B9-5C2BA0CE9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13B015-6670-D58F-8CB5-5436DA83F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AA479-5E2A-4DC2-AA32-E532E8BCA5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6582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D0162-ACE9-F6AC-A3A5-95299F732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487B85-011B-451D-676B-807F746AF5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F31EF5-A62B-7360-B83E-F00718DC8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8A753-2928-4F60-B30C-D69A5CCFBCC5}" type="datetimeFigureOut">
              <a:rPr lang="en-US" smtClean="0"/>
              <a:t>1/1/2026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F25224-9779-FC40-616A-D9647E18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0B15EA-5DAB-C644-033D-F26FC39DD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AA479-5E2A-4DC2-AA32-E532E8BCA5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7088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FA816-8A8F-E3AF-1BF8-64ADC6951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E4FE30-DE8D-557C-9A12-8E76E87023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299064-0D3C-FB70-53C3-F55C5A121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8A753-2928-4F60-B30C-D69A5CCFBCC5}" type="datetimeFigureOut">
              <a:rPr lang="en-US" smtClean="0"/>
              <a:t>1/1/2026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EB74A0-195E-7C74-7ECE-DC80D916C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B6D942-DFDA-5849-CB58-7C745B66B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AA479-5E2A-4DC2-AA32-E532E8BCA5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7800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1DCB5-D73B-A03F-F2BA-6A28D6D40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F31F5C-6844-B83E-07F5-4BF66150DD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2605F6-B2C5-A9CD-CD94-7219746244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88E18B-7CF8-CBDE-8ACD-C2AFB196B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8A753-2928-4F60-B30C-D69A5CCFBCC5}" type="datetimeFigureOut">
              <a:rPr lang="en-US" smtClean="0"/>
              <a:t>1/1/2026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A70C6D-928A-D258-CA82-AD02167CF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447A6D-1FBF-D916-7DBF-81A7225F7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AA479-5E2A-4DC2-AA32-E532E8BCA5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0251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18BC9-FB81-1963-B6C5-FB793F800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6E6F11-9C8F-7E95-5E3F-FF2EC6CBF9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31D53D-1B3B-7250-100A-022F63DA09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1A9689-FF85-92AE-DB46-5AC151AE21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729BB4-FECD-2F7F-396A-FE6B076459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0D51647-F899-2CE6-E898-0E0143861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8A753-2928-4F60-B30C-D69A5CCFBCC5}" type="datetimeFigureOut">
              <a:rPr lang="en-US" smtClean="0"/>
              <a:t>1/1/2026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0BC0B0-06B3-688E-0B20-F2F1A9BA8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85CEB3F-6C07-F656-B7D2-3CF66AADB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AA479-5E2A-4DC2-AA32-E532E8BCA5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184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C9E97-0807-6164-429E-36E312438A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F9B27C-DD9E-E964-4CD3-0C3B2F313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8A753-2928-4F60-B30C-D69A5CCFBCC5}" type="datetimeFigureOut">
              <a:rPr lang="en-US" smtClean="0"/>
              <a:t>1/1/2026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FE2C56-1360-28CD-F4C5-43FAB0BBF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CEBD7E-EA36-C614-43D9-7833488B9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AA479-5E2A-4DC2-AA32-E532E8BCA5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731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0C0351-5298-C72B-7229-C3BC6A8C9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8A753-2928-4F60-B30C-D69A5CCFBCC5}" type="datetimeFigureOut">
              <a:rPr lang="en-US" smtClean="0"/>
              <a:t>1/1/2026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F5601E-2DC7-DF94-21A0-AFD6E6C8FD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EF3FD0-BE26-4BBC-1915-3F5A3640A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AA479-5E2A-4DC2-AA32-E532E8BCA5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9644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C183E-E6BE-5130-6139-8454603B8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D79ECC-E432-87FA-F5C6-0A2E1CEB56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5D19BD-0A77-7AEC-9355-FF4AB13482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642A71-E63F-2C60-15AF-2203E959E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8A753-2928-4F60-B30C-D69A5CCFBCC5}" type="datetimeFigureOut">
              <a:rPr lang="en-US" smtClean="0"/>
              <a:t>1/1/2026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D5FFCA-1B06-8719-4F3B-12BB35E71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CAAF61-A17D-A5B9-6E40-35B2F0605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AA479-5E2A-4DC2-AA32-E532E8BCA5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0203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77692-E2A4-A792-6BE6-480870156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AD36869-4339-A6FB-0524-515ABC21BB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34FE58-28B8-228C-FB6B-19590AAAB1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B988A4-AB37-2FCF-AB12-AF85D04C8C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8A753-2928-4F60-B30C-D69A5CCFBCC5}" type="datetimeFigureOut">
              <a:rPr lang="en-US" smtClean="0"/>
              <a:t>1/1/2026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E72821-32A2-78C8-E8D2-6404CB5E5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81B08C-2A3D-1932-D519-198F1DC89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AA479-5E2A-4DC2-AA32-E532E8BCA5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3322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B9CBA50-EC84-991F-B852-8E92995FC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F11DA7-4B49-0097-ABEA-45D168E8BF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96CCA9-46DF-6862-A687-8CA343E9CB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528A753-2928-4F60-B30C-D69A5CCFBCC5}" type="datetimeFigureOut">
              <a:rPr lang="en-US" smtClean="0"/>
              <a:t>1/1/2026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760A94-ABE0-6539-5A2A-C3AA55D0EB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BCEC8A-4B18-DCAF-D7F3-AC5577E39F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D2AA479-5E2A-4DC2-AA32-E532E8BCA5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8749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0">
            <a:extLst>
              <a:ext uri="{FF2B5EF4-FFF2-40B4-BE49-F238E27FC236}">
                <a16:creationId xmlns:a16="http://schemas.microsoft.com/office/drawing/2014/main" id="{9FA2E5DB-EF6C-00CF-88C0-FF229C52986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6003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9">
            <a:extLst>
              <a:ext uri="{FF2B5EF4-FFF2-40B4-BE49-F238E27FC236}">
                <a16:creationId xmlns:a16="http://schemas.microsoft.com/office/drawing/2014/main" id="{1DE3ADA3-362B-FAC7-0D46-06CEC6A8D49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4996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10">
            <a:extLst>
              <a:ext uri="{FF2B5EF4-FFF2-40B4-BE49-F238E27FC236}">
                <a16:creationId xmlns:a16="http://schemas.microsoft.com/office/drawing/2014/main" id="{46033C3C-FC41-894F-F276-65DCACB8ADD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6083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11">
            <a:extLst>
              <a:ext uri="{FF2B5EF4-FFF2-40B4-BE49-F238E27FC236}">
                <a16:creationId xmlns:a16="http://schemas.microsoft.com/office/drawing/2014/main" id="{A98A0270-27CF-6641-8E49-51799F84978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8555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1">
            <a:extLst>
              <a:ext uri="{FF2B5EF4-FFF2-40B4-BE49-F238E27FC236}">
                <a16:creationId xmlns:a16="http://schemas.microsoft.com/office/drawing/2014/main" id="{8019C1E9-A7FB-D555-6F57-C8147289083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8631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2">
            <a:extLst>
              <a:ext uri="{FF2B5EF4-FFF2-40B4-BE49-F238E27FC236}">
                <a16:creationId xmlns:a16="http://schemas.microsoft.com/office/drawing/2014/main" id="{25D34DD9-64F8-1FBE-0F27-54834A2A9CE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5062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3">
            <a:extLst>
              <a:ext uri="{FF2B5EF4-FFF2-40B4-BE49-F238E27FC236}">
                <a16:creationId xmlns:a16="http://schemas.microsoft.com/office/drawing/2014/main" id="{B945BCD9-A02D-6912-528F-5C9111D671B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5912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4">
            <a:extLst>
              <a:ext uri="{FF2B5EF4-FFF2-40B4-BE49-F238E27FC236}">
                <a16:creationId xmlns:a16="http://schemas.microsoft.com/office/drawing/2014/main" id="{294B63D2-06C2-E421-595D-83E76472282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7813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5">
            <a:extLst>
              <a:ext uri="{FF2B5EF4-FFF2-40B4-BE49-F238E27FC236}">
                <a16:creationId xmlns:a16="http://schemas.microsoft.com/office/drawing/2014/main" id="{DCB57E31-3852-EE5F-E660-06718A3DBB8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56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6">
            <a:extLst>
              <a:ext uri="{FF2B5EF4-FFF2-40B4-BE49-F238E27FC236}">
                <a16:creationId xmlns:a16="http://schemas.microsoft.com/office/drawing/2014/main" id="{85E1B2A8-EE06-B62D-0386-4C01609385B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961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7">
            <a:extLst>
              <a:ext uri="{FF2B5EF4-FFF2-40B4-BE49-F238E27FC236}">
                <a16:creationId xmlns:a16="http://schemas.microsoft.com/office/drawing/2014/main" id="{7C02AED8-6209-FABF-0613-A9BA58E9626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7368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8">
            <a:extLst>
              <a:ext uri="{FF2B5EF4-FFF2-40B4-BE49-F238E27FC236}">
                <a16:creationId xmlns:a16="http://schemas.microsoft.com/office/drawing/2014/main" id="{2DB68024-079D-B5B5-72F8-3D51955B27E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6761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Bill Aumack</dc:creator>
  <cp:lastModifiedBy>Bill Aumack</cp:lastModifiedBy>
  <cp:revision>1</cp:revision>
  <dcterms:created xsi:type="dcterms:W3CDTF">2026-01-01T20:21:12Z</dcterms:created>
  <dcterms:modified xsi:type="dcterms:W3CDTF">2026-01-01T20:23:09Z</dcterms:modified>
</cp:coreProperties>
</file>